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4661E-098A-4B8E-A79E-CFD3EA5B12F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A220C-591A-4C86-AD3F-ABDCC5A40C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29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0C287-13E2-40C5-93A3-EAC4C25FBA0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E1C22-DACF-49D0-8FCF-620F10C69C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07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87190-949D-423D-A036-E275BB1CE64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6E833-4486-4BC2-910C-ED45E17A61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14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97007-F40B-41CD-95C4-796E92AA13DC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3B16D-FF7B-407F-90A0-5D70533BEFF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397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005E-2497-4306-AFF9-AACA9DB3E0FD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8F22-7376-4A6B-8476-FF20D86CA8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48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25662-252A-4565-BD80-D98CF69C7556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73C7A-C628-4E2E-AEDC-DAE92535C8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6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68693-A835-414C-9233-850F9A668C2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90E50-3726-4141-9704-99C5421D706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02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E101F-BF16-471B-A298-98F4157B3D2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BE364-BAC3-4FB2-8634-6353701733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18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7D154-AE7C-4052-8031-41C27848777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4ABC1-A943-4CF8-B23A-F48A59D45C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44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432B8-327E-4007-8F5D-A81B3AFB695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7FCE7-551D-466F-96DE-2C213F78A96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57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965F5-2FDC-4152-B58E-B21E5764D09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D549-B775-417A-B36C-FE46D5CB12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8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5D27D7-3E31-41E4-BA0C-8D6E2311E58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E11CDC-B185-4C21-A374-05A239AC9D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b="1">
                <a:latin typeface="Times New Roman" pitchFamily="18" charset="0"/>
              </a:rPr>
              <a:t>ReliaTech GmbH</a:t>
            </a:r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000" b="1">
                  <a:latin typeface="Times New Roman" pitchFamily="18" charset="0"/>
                </a:rPr>
                <a:t>http://www.reliatech.de / orders@reliatech.de</a:t>
              </a:r>
            </a:p>
          </p:txBody>
        </p:sp>
      </p:grpSp>
      <p:sp>
        <p:nvSpPr>
          <p:cNvPr id="2052" name="Textfeld 1"/>
          <p:cNvSpPr txBox="1">
            <a:spLocks noChangeArrowheads="1"/>
          </p:cNvSpPr>
          <p:nvPr/>
        </p:nvSpPr>
        <p:spPr bwMode="auto">
          <a:xfrm>
            <a:off x="2037889" y="893763"/>
            <a:ext cx="50539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 human soluble </a:t>
            </a:r>
            <a:r>
              <a:rPr lang="de-DE" altLang="de-DE" sz="1800" b="1" u="sng" dirty="0" smtClean="0">
                <a:latin typeface="Times New Roman" pitchFamily="18" charset="0"/>
                <a:cs typeface="Times New Roman" pitchFamily="18" charset="0"/>
              </a:rPr>
              <a:t>FLT-4/</a:t>
            </a:r>
            <a:r>
              <a:rPr lang="de-DE" altLang="de-DE" sz="1800" b="1" u="sng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de-DE" altLang="de-DE" sz="1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800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endParaRPr lang="de-DE" altLang="de-DE" sz="18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alt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SFC-009 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SFC-010) </a:t>
            </a:r>
            <a:endParaRPr lang="de-DE" alt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Rechteck 1"/>
          <p:cNvSpPr>
            <a:spLocks noChangeArrowheads="1"/>
          </p:cNvSpPr>
          <p:nvPr/>
        </p:nvSpPr>
        <p:spPr bwMode="auto">
          <a:xfrm>
            <a:off x="2281238" y="5300663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SDS-PAGE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soluble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FLT4/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. Sample was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loaded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10%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polyacrylamide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gel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under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reducing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stained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Coomassie 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blue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de-DE" altLang="de-DE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700808"/>
            <a:ext cx="1368225" cy="349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15</cp:revision>
  <dcterms:created xsi:type="dcterms:W3CDTF">2011-05-05T06:06:51Z</dcterms:created>
  <dcterms:modified xsi:type="dcterms:W3CDTF">2015-03-23T10:38:37Z</dcterms:modified>
</cp:coreProperties>
</file>